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3" r:id="rId9"/>
    <p:sldId id="262" r:id="rId10"/>
    <p:sldId id="261" r:id="rId11"/>
    <p:sldId id="260" r:id="rId12"/>
    <p:sldId id="266" r:id="rId13"/>
    <p:sldId id="265" r:id="rId14"/>
    <p:sldId id="270" r:id="rId15"/>
  </p:sldIdLst>
  <p:sldSz cx="9144000" cy="5143500" type="screen16x9"/>
  <p:notesSz cx="6797675" cy="9928225"/>
  <p:custDataLst>
    <p:tags r:id="rId18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87" autoAdjust="0"/>
  </p:normalViewPr>
  <p:slideViewPr>
    <p:cSldViewPr snapToGrid="0" showGuides="1">
      <p:cViewPr varScale="1">
        <p:scale>
          <a:sx n="104" d="100"/>
          <a:sy n="104" d="100"/>
        </p:scale>
        <p:origin x="1746" y="10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19.09.2017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19.09.2017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Weiteres</a:t>
            </a:r>
            <a:r>
              <a:rPr lang="de-AT" baseline="0" dirty="0"/>
              <a:t> Problem 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Architektur unübersichtlich / verzweigt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Je Applikation verschiedene Quellen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Neue Quelle -&gt; verschiedene Applikationen erweitern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Vorgaben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Entwicklung Middleware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JRZ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LDAP f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351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Probleme =&gt; Lösungen</a:t>
            </a:r>
          </a:p>
          <a:p>
            <a:r>
              <a:rPr lang="de-AT" baseline="0" dirty="0"/>
              <a:t> </a:t>
            </a:r>
            <a:r>
              <a:rPr lang="de-AT" dirty="0"/>
              <a:t>Zentralisierung der Zugriffe</a:t>
            </a:r>
          </a:p>
          <a:p>
            <a:r>
              <a:rPr lang="de-AT" dirty="0"/>
              <a:t>	Mehrfachhaltung der Daten</a:t>
            </a:r>
          </a:p>
          <a:p>
            <a:r>
              <a:rPr lang="de-AT" dirty="0"/>
              <a:t>Standardisierung des Datenformates</a:t>
            </a:r>
          </a:p>
          <a:p>
            <a:r>
              <a:rPr lang="de-AT" dirty="0"/>
              <a:t>	Import von neuen Datenquellen vereinfacht</a:t>
            </a:r>
          </a:p>
          <a:p>
            <a:r>
              <a:rPr lang="de-AT" dirty="0"/>
              <a:t>Hinzufügen der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</a:t>
            </a:r>
          </a:p>
          <a:p>
            <a:endParaRPr lang="de-AT" dirty="0"/>
          </a:p>
          <a:p>
            <a:r>
              <a:rPr lang="de-AT" dirty="0"/>
              <a:t>Details</a:t>
            </a:r>
          </a:p>
          <a:p>
            <a:r>
              <a:rPr lang="de-AT" dirty="0"/>
              <a:t> Spring Framework</a:t>
            </a:r>
          </a:p>
          <a:p>
            <a:r>
              <a:rPr lang="de-AT" dirty="0"/>
              <a:t>     Komponenten</a:t>
            </a:r>
          </a:p>
          <a:p>
            <a:r>
              <a:rPr lang="de-AT" dirty="0"/>
              <a:t>     </a:t>
            </a:r>
            <a:r>
              <a:rPr lang="de-AT" dirty="0" err="1"/>
              <a:t>Shared</a:t>
            </a:r>
            <a:r>
              <a:rPr lang="de-AT" dirty="0"/>
              <a:t> POJOS</a:t>
            </a:r>
          </a:p>
          <a:p>
            <a:r>
              <a:rPr lang="de-AT" dirty="0"/>
              <a:t> Datenzugriff</a:t>
            </a:r>
          </a:p>
          <a:p>
            <a:r>
              <a:rPr lang="de-AT" dirty="0"/>
              <a:t>     HIBERNATE</a:t>
            </a:r>
          </a:p>
          <a:p>
            <a:r>
              <a:rPr lang="de-AT"/>
              <a:t>     Nativ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Die Lösung für der großen Datenmengen ist die SmartValAPI, welche es ermöglicht, große Datenmengen benutzerrechtegesteuert anzuzeigen. </a:t>
            </a:r>
          </a:p>
          <a:p>
            <a:r>
              <a:rPr lang="de-AT" dirty="0"/>
              <a:t>Zur Umsetzung wurde die Programmiersprache Java mit dem Spring Framework gewählt. Spring bot alle Funktionen an, um die Arbeit umzusetzen. </a:t>
            </a:r>
          </a:p>
          <a:p>
            <a:r>
              <a:rPr lang="de-AT" dirty="0"/>
              <a:t>Die Software wurde in 3 große Komponenten aufgeteilt: </a:t>
            </a:r>
          </a:p>
          <a:p>
            <a:r>
              <a:rPr lang="de-AT" dirty="0"/>
              <a:t>-&gt; Dem Zugriff der Daten durch ein Restinterface, </a:t>
            </a:r>
          </a:p>
          <a:p>
            <a:r>
              <a:rPr lang="de-AT" dirty="0"/>
              <a:t>-&gt; einer rollenbasierten Benutzerrechtesteuerung und </a:t>
            </a:r>
          </a:p>
          <a:p>
            <a:r>
              <a:rPr lang="de-AT" dirty="0"/>
              <a:t>-&gt; der Datenhaltung. </a:t>
            </a:r>
          </a:p>
          <a:p>
            <a:r>
              <a:rPr lang="de-AT" dirty="0"/>
              <a:t>Lösung: SmartValAPI, Herangehen, Konzept, Architektur, Komponentenmodell, Umsetzung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r>
              <a:rPr lang="de-AT" dirty="0"/>
              <a:t>Der rollenbasierte Zugriff zu den Daten wurde mit einem LDAP Dienst und der Anbindung an das Spring Framework gelöst. </a:t>
            </a:r>
          </a:p>
          <a:p>
            <a:r>
              <a:rPr lang="de-AT" dirty="0"/>
              <a:t> In der SmartValAPI wurden viele Funktionen wie beispielsweise das Anlegen von Neukunden oder Energieberatern mit entsprechenden Rollen bereitgestellt. </a:t>
            </a:r>
          </a:p>
          <a:p>
            <a:r>
              <a:rPr lang="de-AT" dirty="0"/>
              <a:t>Ebenso können weitere Smartmeter den Kunden oder auch Netzbetreibern zugeordnet werden. </a:t>
            </a:r>
          </a:p>
          <a:p>
            <a:r>
              <a:rPr lang="de-AT" dirty="0"/>
              <a:t>Somit ist der Aufbau einer Hierarchie von beispielsweise Netzbetreiber über Energieberater zum Kunden möglich. </a:t>
            </a:r>
          </a:p>
          <a:p>
            <a:r>
              <a:rPr lang="de-AT" dirty="0"/>
              <a:t>Der LDAP Dienst sorgt weiters dafür, dass beim Zugriff von Daten eines Smartmeters überprüft werden kann, ob ein solcher Zugriff</a:t>
            </a:r>
          </a:p>
          <a:p>
            <a:r>
              <a:rPr lang="de-AT" dirty="0"/>
              <a:t>Erlaubt ist. Dies wird gleich auch gezeigt. </a:t>
            </a:r>
          </a:p>
          <a:p>
            <a:r>
              <a:rPr lang="de-AT" dirty="0"/>
              <a:t>Mit dieser Hierarchie kann weiters festgelegt werden, in welcher Genauigkeit Einsicht in die Smartmeterdaten genommen werden kann.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Chris, Übergang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19.09.2017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4" y="172183"/>
            <a:ext cx="6741372" cy="479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45FCB3-A804-409C-9397-B00F62B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67" y="415636"/>
            <a:ext cx="5761466" cy="4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C20F2-3E2C-48DA-AED7-4A092AFA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hier hapert es noch ein bisserl: wie weit gehen wir in die Details? Integration Spring, </a:t>
            </a:r>
            <a:r>
              <a:rPr lang="de-AT" dirty="0" err="1"/>
              <a:t>Hibernate</a:t>
            </a:r>
            <a:r>
              <a:rPr lang="de-AT" dirty="0"/>
              <a:t>? LDAP? REST?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5DB64-ACEE-4666-A660-E14473D1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Beispielaufrufe Admin Schnittstelle, mit und ohne Berechtigung</a:t>
            </a:r>
          </a:p>
          <a:p>
            <a:pPr marL="0" indent="0">
              <a:buNone/>
            </a:pPr>
            <a:endParaRPr lang="de-AT" dirty="0"/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FD966-CCC9-434F-B009-3953C143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226"/>
            <a:ext cx="9144000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683</Words>
  <Application>Microsoft Office PowerPoint</Application>
  <PresentationFormat>Bildschirmpräsentation (16:9)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Maximilian Unterrainer</cp:lastModifiedBy>
  <cp:revision>35</cp:revision>
  <cp:lastPrinted>2017-08-24T19:48:12Z</cp:lastPrinted>
  <dcterms:created xsi:type="dcterms:W3CDTF">2017-09-11T08:14:28Z</dcterms:created>
  <dcterms:modified xsi:type="dcterms:W3CDTF">2017-09-19T20:09:16Z</dcterms:modified>
</cp:coreProperties>
</file>